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7" r:id="rId3"/>
    <p:sldId id="268"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71" autoAdjust="0"/>
    <p:restoredTop sz="94249" autoAdjust="0"/>
  </p:normalViewPr>
  <p:slideViewPr>
    <p:cSldViewPr>
      <p:cViewPr varScale="1">
        <p:scale>
          <a:sx n="86" d="100"/>
          <a:sy n="86" d="100"/>
        </p:scale>
        <p:origin x="264" y="6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F7025-33D9-4E9F-9955-A14222A03D05}" type="datetimeFigureOut">
              <a:rPr lang="en-US" smtClean="0"/>
              <a:t>28/08/2021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D3E3EA-CC6A-448F-83C3-9A526F33CF9E}" type="slidenum">
              <a:rPr lang="en-US" smtClean="0"/>
              <a:t>‹#›</a:t>
            </a:fld>
            <a:endParaRPr lang="en-US"/>
          </a:p>
        </p:txBody>
      </p:sp>
    </p:spTree>
    <p:extLst>
      <p:ext uri="{BB962C8B-B14F-4D97-AF65-F5344CB8AC3E}">
        <p14:creationId xmlns:p14="http://schemas.microsoft.com/office/powerpoint/2010/main" val="13525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1</a:t>
            </a:fld>
            <a:endParaRPr lang="en-US"/>
          </a:p>
        </p:txBody>
      </p:sp>
    </p:spTree>
    <p:extLst>
      <p:ext uri="{BB962C8B-B14F-4D97-AF65-F5344CB8AC3E}">
        <p14:creationId xmlns:p14="http://schemas.microsoft.com/office/powerpoint/2010/main" val="4261854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2</a:t>
            </a:fld>
            <a:endParaRPr lang="en-US"/>
          </a:p>
        </p:txBody>
      </p:sp>
    </p:spTree>
    <p:extLst>
      <p:ext uri="{BB962C8B-B14F-4D97-AF65-F5344CB8AC3E}">
        <p14:creationId xmlns:p14="http://schemas.microsoft.com/office/powerpoint/2010/main" val="2679113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3</a:t>
            </a:fld>
            <a:endParaRPr lang="en-US"/>
          </a:p>
        </p:txBody>
      </p:sp>
    </p:spTree>
    <p:extLst>
      <p:ext uri="{BB962C8B-B14F-4D97-AF65-F5344CB8AC3E}">
        <p14:creationId xmlns:p14="http://schemas.microsoft.com/office/powerpoint/2010/main" val="512447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4</a:t>
            </a:fld>
            <a:endParaRPr lang="en-US"/>
          </a:p>
        </p:txBody>
      </p:sp>
    </p:spTree>
    <p:extLst>
      <p:ext uri="{BB962C8B-B14F-4D97-AF65-F5344CB8AC3E}">
        <p14:creationId xmlns:p14="http://schemas.microsoft.com/office/powerpoint/2010/main" val="142786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636725410"/>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941193522"/>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231218183"/>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37"/>
          <p:cNvSpPr>
            <a:spLocks noChangeArrowheads="1"/>
          </p:cNvSpPr>
          <p:nvPr userDrawn="1"/>
        </p:nvSpPr>
        <p:spPr bwMode="auto">
          <a:xfrm flipH="1">
            <a:off x="0" y="6460968"/>
            <a:ext cx="12192000" cy="397032"/>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lgn="r">
              <a:lnSpc>
                <a:spcPct val="180000"/>
              </a:lnSpc>
            </a:pPr>
            <a:endParaRPr lang="en-US" sz="1100" b="1" baseline="0">
              <a:solidFill>
                <a:srgbClr val="0070C0"/>
              </a:solidFill>
              <a:latin typeface="Times New Roman" pitchFamily="18" charset="0"/>
              <a:cs typeface="Times New Roman" pitchFamily="18" charset="0"/>
            </a:endParaRPr>
          </a:p>
        </p:txBody>
      </p:sp>
      <p:sp>
        <p:nvSpPr>
          <p:cNvPr id="11" name="Slide Number Placeholder 5"/>
          <p:cNvSpPr>
            <a:spLocks noGrp="1"/>
          </p:cNvSpPr>
          <p:nvPr>
            <p:ph type="sldNum" sz="quarter" idx="12"/>
          </p:nvPr>
        </p:nvSpPr>
        <p:spPr>
          <a:xfrm>
            <a:off x="9347200" y="6467476"/>
            <a:ext cx="2844800" cy="365125"/>
          </a:xfrm>
        </p:spPr>
        <p:txBody>
          <a:bodyPr/>
          <a:lstStyle>
            <a:lvl1pPr>
              <a:defRPr sz="1500" b="0" i="1">
                <a:solidFill>
                  <a:srgbClr val="002060"/>
                </a:solidFill>
                <a:latin typeface="Times New Roman" panose="02020603050405020304" pitchFamily="18" charset="0"/>
                <a:cs typeface="Times New Roman" panose="02020603050405020304" pitchFamily="18" charset="0"/>
              </a:defRPr>
            </a:lvl1pPr>
          </a:lstStyle>
          <a:p>
            <a:r>
              <a:rPr lang="en-US"/>
              <a:t>Trang </a:t>
            </a:r>
            <a:fld id="{99166BD8-DA3C-4BE0-9C00-AA0485D1F6DE}" type="slidenum">
              <a:rPr lang="en-US" smtClean="0"/>
              <a:pPr/>
              <a:t>‹#›</a:t>
            </a:fld>
            <a:endParaRPr lang="en-US"/>
          </a:p>
        </p:txBody>
      </p:sp>
      <p:sp>
        <p:nvSpPr>
          <p:cNvPr id="12" name="Rectangle 11"/>
          <p:cNvSpPr>
            <a:spLocks noChangeArrowheads="1"/>
          </p:cNvSpPr>
          <p:nvPr userDrawn="1"/>
        </p:nvSpPr>
        <p:spPr bwMode="auto">
          <a:xfrm>
            <a:off x="0" y="705"/>
            <a:ext cx="12192000" cy="424027"/>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80000"/>
              </a:lnSpc>
            </a:pPr>
            <a:endParaRPr lang="en-US" sz="1400" b="1" baseline="0">
              <a:solidFill>
                <a:srgbClr val="0070C0"/>
              </a:solidFill>
              <a:latin typeface="Cambria" panose="02040503050406030204" pitchFamily="18" charset="0"/>
              <a:cs typeface="Times New Roman" pitchFamily="18" charset="0"/>
            </a:endParaRPr>
          </a:p>
        </p:txBody>
      </p:sp>
      <p:sp>
        <p:nvSpPr>
          <p:cNvPr id="6" name="TextBox 5">
            <a:extLst>
              <a:ext uri="{FF2B5EF4-FFF2-40B4-BE49-F238E27FC236}">
                <a16:creationId xmlns:a16="http://schemas.microsoft.com/office/drawing/2014/main" id="{16261C0F-155C-4FEF-BE67-08C66EA2DE10}"/>
              </a:ext>
            </a:extLst>
          </p:cNvPr>
          <p:cNvSpPr txBox="1"/>
          <p:nvPr userDrawn="1"/>
        </p:nvSpPr>
        <p:spPr>
          <a:xfrm>
            <a:off x="40584" y="11668"/>
            <a:ext cx="2312171"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Trường THPT Hùng Vương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7" name="Picture 2" descr="Image result for python logo">
            <a:extLst>
              <a:ext uri="{FF2B5EF4-FFF2-40B4-BE49-F238E27FC236}">
                <a16:creationId xmlns:a16="http://schemas.microsoft.com/office/drawing/2014/main" id="{B33D4F3C-F1EB-407E-BCD7-E931F6C93E06}"/>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2242" t="11823" r="5229" b="21182"/>
          <a:stretch/>
        </p:blipFill>
        <p:spPr bwMode="auto">
          <a:xfrm>
            <a:off x="8009792" y="5146981"/>
            <a:ext cx="4191000" cy="114914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B3B2DA0-1F62-4493-941F-9E14013FEC55}"/>
              </a:ext>
            </a:extLst>
          </p:cNvPr>
          <p:cNvSpPr txBox="1"/>
          <p:nvPr userDrawn="1"/>
        </p:nvSpPr>
        <p:spPr>
          <a:xfrm>
            <a:off x="54286" y="6477000"/>
            <a:ext cx="1949893"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GV: Phan Ngọc Phụng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5F27B391-9707-4B5A-92DE-8F3986AB882E}"/>
              </a:ext>
            </a:extLst>
          </p:cNvPr>
          <p:cNvSpPr txBox="1"/>
          <p:nvPr userDrawn="1"/>
        </p:nvSpPr>
        <p:spPr>
          <a:xfrm>
            <a:off x="9466384" y="32240"/>
            <a:ext cx="2674258"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Lập trình Python cơ bản khối 11</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692015"/>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15203484"/>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1362123003"/>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526098071"/>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32146724"/>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63858261"/>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98128281"/>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869714703"/>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E5571-560F-4DFC-BA97-61ACA5F7ADE1}" type="slidenum">
              <a:rPr lang="en-US" smtClean="0"/>
              <a:t>‹#›</a:t>
            </a:fld>
            <a:endParaRPr lang="en-US"/>
          </a:p>
        </p:txBody>
      </p:sp>
    </p:spTree>
    <p:extLst>
      <p:ext uri="{BB962C8B-B14F-4D97-AF65-F5344CB8AC3E}">
        <p14:creationId xmlns:p14="http://schemas.microsoft.com/office/powerpoint/2010/main" val="254884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676400" y="685800"/>
            <a:ext cx="8615363" cy="1904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a:solidFill>
                  <a:schemeClr val="bg2"/>
                </a:solidFill>
                <a:latin typeface="+mj-lt"/>
                <a:ea typeface="+mj-ea"/>
                <a:cs typeface="+mj-cs"/>
              </a:defRPr>
            </a:lvl1pPr>
            <a:lvl2pPr algn="ctr" rtl="0" eaLnBrk="1" fontAlgn="base" hangingPunct="1">
              <a:spcBef>
                <a:spcPct val="0"/>
              </a:spcBef>
              <a:spcAft>
                <a:spcPct val="0"/>
              </a:spcAft>
              <a:defRPr sz="3600" b="1">
                <a:solidFill>
                  <a:schemeClr val="bg1"/>
                </a:solidFill>
                <a:latin typeface="Arial" charset="0"/>
              </a:defRPr>
            </a:lvl2pPr>
            <a:lvl3pPr algn="ctr" rtl="0" eaLnBrk="1" fontAlgn="base" hangingPunct="1">
              <a:spcBef>
                <a:spcPct val="0"/>
              </a:spcBef>
              <a:spcAft>
                <a:spcPct val="0"/>
              </a:spcAft>
              <a:defRPr sz="3600" b="1">
                <a:solidFill>
                  <a:schemeClr val="bg1"/>
                </a:solidFill>
                <a:latin typeface="Arial" charset="0"/>
              </a:defRPr>
            </a:lvl3pPr>
            <a:lvl4pPr algn="ctr" rtl="0" eaLnBrk="1" fontAlgn="base" hangingPunct="1">
              <a:spcBef>
                <a:spcPct val="0"/>
              </a:spcBef>
              <a:spcAft>
                <a:spcPct val="0"/>
              </a:spcAft>
              <a:defRPr sz="3600" b="1">
                <a:solidFill>
                  <a:schemeClr val="bg1"/>
                </a:solidFill>
                <a:latin typeface="Arial" charset="0"/>
              </a:defRPr>
            </a:lvl4pPr>
            <a:lvl5pPr algn="ctr" rtl="0" eaLnBrk="1" fontAlgn="base" hangingPunct="1">
              <a:spcBef>
                <a:spcPct val="0"/>
              </a:spcBef>
              <a:spcAft>
                <a:spcPct val="0"/>
              </a:spcAft>
              <a:defRPr sz="3600" b="1">
                <a:solidFill>
                  <a:schemeClr val="bg1"/>
                </a:solidFill>
                <a:latin typeface="Arial" charset="0"/>
              </a:defRPr>
            </a:lvl5pPr>
            <a:lvl6pPr marL="457200" algn="ctr" rtl="0" eaLnBrk="1" fontAlgn="base" hangingPunct="1">
              <a:spcBef>
                <a:spcPct val="0"/>
              </a:spcBef>
              <a:spcAft>
                <a:spcPct val="0"/>
              </a:spcAft>
              <a:defRPr sz="3600" b="1">
                <a:solidFill>
                  <a:schemeClr val="bg1"/>
                </a:solidFill>
                <a:latin typeface="Arial" charset="0"/>
              </a:defRPr>
            </a:lvl6pPr>
            <a:lvl7pPr marL="914400" algn="ctr" rtl="0" eaLnBrk="1" fontAlgn="base" hangingPunct="1">
              <a:spcBef>
                <a:spcPct val="0"/>
              </a:spcBef>
              <a:spcAft>
                <a:spcPct val="0"/>
              </a:spcAft>
              <a:defRPr sz="3600" b="1">
                <a:solidFill>
                  <a:schemeClr val="bg1"/>
                </a:solidFill>
                <a:latin typeface="Arial" charset="0"/>
              </a:defRPr>
            </a:lvl7pPr>
            <a:lvl8pPr marL="1371600" algn="ctr" rtl="0" eaLnBrk="1" fontAlgn="base" hangingPunct="1">
              <a:spcBef>
                <a:spcPct val="0"/>
              </a:spcBef>
              <a:spcAft>
                <a:spcPct val="0"/>
              </a:spcAft>
              <a:defRPr sz="3600" b="1">
                <a:solidFill>
                  <a:schemeClr val="bg1"/>
                </a:solidFill>
                <a:latin typeface="Arial" charset="0"/>
              </a:defRPr>
            </a:lvl8pPr>
            <a:lvl9pPr marL="1828800" algn="ctr" rtl="0" eaLnBrk="1" fontAlgn="base" hangingPunct="1">
              <a:spcBef>
                <a:spcPct val="0"/>
              </a:spcBef>
              <a:spcAft>
                <a:spcPct val="0"/>
              </a:spcAft>
              <a:defRPr sz="3600" b="1">
                <a:solidFill>
                  <a:schemeClr val="bg1"/>
                </a:solidFill>
                <a:latin typeface="Arial" charset="0"/>
              </a:defRPr>
            </a:lvl9pPr>
          </a:lstStyle>
          <a:p>
            <a:pPr>
              <a:defRPr/>
            </a:pPr>
            <a:r>
              <a:rPr lang="en-US" sz="6600" kern="0">
                <a:solidFill>
                  <a:srgbClr val="002060"/>
                </a:solidFill>
                <a:latin typeface="Cambria" panose="02040503050406030204" pitchFamily="18" charset="0"/>
              </a:rPr>
              <a:t>BIỂU THỨC IF</a:t>
            </a:r>
          </a:p>
        </p:txBody>
      </p:sp>
      <p:sp>
        <p:nvSpPr>
          <p:cNvPr id="5" name="Slide Number Placeholder 4"/>
          <p:cNvSpPr>
            <a:spLocks noGrp="1"/>
          </p:cNvSpPr>
          <p:nvPr>
            <p:ph type="sldNum" sz="quarter" idx="12"/>
          </p:nvPr>
        </p:nvSpPr>
        <p:spPr/>
        <p:txBody>
          <a:bodyPr/>
          <a:lstStyle/>
          <a:p>
            <a:r>
              <a:rPr lang="en-US"/>
              <a:t>Trang </a:t>
            </a:r>
            <a:fld id="{99166BD8-DA3C-4BE0-9C00-AA0485D1F6DE}" type="slidenum">
              <a:rPr lang="en-US" smtClean="0"/>
              <a:pPr/>
              <a:t>1</a:t>
            </a:fld>
            <a:endParaRPr lang="en-US"/>
          </a:p>
        </p:txBody>
      </p:sp>
    </p:spTree>
    <p:extLst>
      <p:ext uri="{BB962C8B-B14F-4D97-AF65-F5344CB8AC3E}">
        <p14:creationId xmlns:p14="http://schemas.microsoft.com/office/powerpoint/2010/main" val="1381459976"/>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b="1">
                  <a:latin typeface="Cambria" panose="02040503050406030204" pitchFamily="18" charset="0"/>
                </a:rPr>
                <a:t>Nội dung bài học</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2</a:t>
            </a:fld>
            <a:endParaRPr lang="en-US"/>
          </a:p>
        </p:txBody>
      </p:sp>
      <p:sp>
        <p:nvSpPr>
          <p:cNvPr id="14" name="Content Placeholder 2"/>
          <p:cNvSpPr txBox="1">
            <a:spLocks/>
          </p:cNvSpPr>
          <p:nvPr/>
        </p:nvSpPr>
        <p:spPr>
          <a:xfrm>
            <a:off x="457200" y="1076325"/>
            <a:ext cx="70866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n-US" sz="2800">
                <a:latin typeface="Cambria" panose="02040503050406030204" pitchFamily="18" charset="0"/>
              </a:rPr>
              <a:t>Biểu thức if là một biểu thức điều kiện rất quan trọng và phổ biến trong Python. Biểu thức if đứng một mình chỉ quan tâm tới điều kiện đúng (True). Khi điều kiện đúng thì khối lệnh bên trong if sẽ đ</a:t>
            </a:r>
            <a:r>
              <a:rPr lang="vi-VN" sz="2800">
                <a:latin typeface="Cambria" panose="02040503050406030204" pitchFamily="18" charset="0"/>
              </a:rPr>
              <a:t>ư</a:t>
            </a:r>
            <a:r>
              <a:rPr lang="en-US" sz="2800">
                <a:latin typeface="Cambria" panose="02040503050406030204" pitchFamily="18" charset="0"/>
              </a:rPr>
              <a:t>ợc thực thi.</a:t>
            </a:r>
          </a:p>
          <a:p>
            <a:pPr marL="0" indent="0" algn="just">
              <a:buNone/>
            </a:pPr>
            <a:r>
              <a:rPr lang="en-US" sz="2800" b="1" u="sng">
                <a:latin typeface="Cambria" panose="02040503050406030204" pitchFamily="18" charset="0"/>
              </a:rPr>
              <a:t>Cú pháp:</a:t>
            </a:r>
          </a:p>
        </p:txBody>
      </p:sp>
      <p:pic>
        <p:nvPicPr>
          <p:cNvPr id="8" name="Picture 7">
            <a:extLst>
              <a:ext uri="{FF2B5EF4-FFF2-40B4-BE49-F238E27FC236}">
                <a16:creationId xmlns:a16="http://schemas.microsoft.com/office/drawing/2014/main" id="{E93DCDD3-CC1D-4445-8B51-ED3F0CE43374}"/>
              </a:ext>
            </a:extLst>
          </p:cNvPr>
          <p:cNvPicPr>
            <a:picLocks noChangeAspect="1"/>
          </p:cNvPicPr>
          <p:nvPr/>
        </p:nvPicPr>
        <p:blipFill>
          <a:blip r:embed="rId3"/>
          <a:stretch>
            <a:fillRect/>
          </a:stretch>
        </p:blipFill>
        <p:spPr>
          <a:xfrm>
            <a:off x="2895600" y="3429000"/>
            <a:ext cx="2562225" cy="1571625"/>
          </a:xfrm>
          <a:prstGeom prst="rect">
            <a:avLst/>
          </a:prstGeom>
        </p:spPr>
      </p:pic>
      <p:pic>
        <p:nvPicPr>
          <p:cNvPr id="9" name="Picture 8">
            <a:extLst>
              <a:ext uri="{FF2B5EF4-FFF2-40B4-BE49-F238E27FC236}">
                <a16:creationId xmlns:a16="http://schemas.microsoft.com/office/drawing/2014/main" id="{112588A9-11A7-4ABB-9515-76D9FE6C0981}"/>
              </a:ext>
            </a:extLst>
          </p:cNvPr>
          <p:cNvPicPr>
            <a:picLocks noChangeAspect="1"/>
          </p:cNvPicPr>
          <p:nvPr/>
        </p:nvPicPr>
        <p:blipFill>
          <a:blip r:embed="rId4"/>
          <a:stretch>
            <a:fillRect/>
          </a:stretch>
        </p:blipFill>
        <p:spPr>
          <a:xfrm>
            <a:off x="7772400" y="1524000"/>
            <a:ext cx="2543175" cy="3571875"/>
          </a:xfrm>
          <a:prstGeom prst="rect">
            <a:avLst/>
          </a:prstGeom>
        </p:spPr>
      </p:pic>
    </p:spTree>
    <p:extLst>
      <p:ext uri="{BB962C8B-B14F-4D97-AF65-F5344CB8AC3E}">
        <p14:creationId xmlns:p14="http://schemas.microsoft.com/office/powerpoint/2010/main" val="149406584"/>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b="1">
                  <a:latin typeface="Cambria" panose="02040503050406030204" pitchFamily="18" charset="0"/>
                </a:rPr>
                <a:t>Nội dung bài học</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3</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n-US" sz="2800" b="1" u="sng">
                <a:latin typeface="Cambria" panose="02040503050406030204" pitchFamily="18" charset="0"/>
              </a:rPr>
              <a:t>Ví dụ:</a:t>
            </a:r>
          </a:p>
          <a:p>
            <a:pPr marL="0" indent="0">
              <a:buNone/>
            </a:pPr>
            <a:endParaRPr lang="en-US" sz="2800">
              <a:latin typeface="Cambria" panose="02040503050406030204" pitchFamily="18" charset="0"/>
            </a:endParaRPr>
          </a:p>
          <a:p>
            <a:pPr marL="0" indent="0">
              <a:buNone/>
            </a:pPr>
            <a:endParaRPr lang="en-US" sz="2800">
              <a:latin typeface="Cambria" panose="02040503050406030204" pitchFamily="18" charset="0"/>
            </a:endParaRPr>
          </a:p>
          <a:p>
            <a:pPr marL="0" indent="0">
              <a:buNone/>
            </a:pPr>
            <a:endParaRPr lang="en-US" sz="2800">
              <a:latin typeface="Cambria" panose="02040503050406030204" pitchFamily="18" charset="0"/>
            </a:endParaRPr>
          </a:p>
          <a:p>
            <a:pPr marL="0" indent="0">
              <a:buNone/>
            </a:pPr>
            <a:r>
              <a:rPr lang="en-US" sz="2800">
                <a:latin typeface="Cambria" panose="02040503050406030204" pitchFamily="18" charset="0"/>
              </a:rPr>
              <a:t>Lưu ý rằng Python không dùng ngoặc nhọn để bao bọc các dòng lệnh, mà ta dùng phím Tab hoặc khoảng trắng thụt đầu dòng. </a:t>
            </a:r>
          </a:p>
        </p:txBody>
      </p:sp>
      <p:pic>
        <p:nvPicPr>
          <p:cNvPr id="16" name="Picture 15">
            <a:extLst>
              <a:ext uri="{FF2B5EF4-FFF2-40B4-BE49-F238E27FC236}">
                <a16:creationId xmlns:a16="http://schemas.microsoft.com/office/drawing/2014/main" id="{10E4245D-833E-4A18-8540-6F64690EAEA9}"/>
              </a:ext>
            </a:extLst>
          </p:cNvPr>
          <p:cNvPicPr>
            <a:picLocks noChangeAspect="1"/>
          </p:cNvPicPr>
          <p:nvPr/>
        </p:nvPicPr>
        <p:blipFill>
          <a:blip r:embed="rId3"/>
          <a:stretch>
            <a:fillRect/>
          </a:stretch>
        </p:blipFill>
        <p:spPr>
          <a:xfrm>
            <a:off x="2667000" y="1600200"/>
            <a:ext cx="5534025" cy="1228725"/>
          </a:xfrm>
          <a:prstGeom prst="rect">
            <a:avLst/>
          </a:prstGeom>
          <a:ln>
            <a:solidFill>
              <a:schemeClr val="tx1">
                <a:lumMod val="95000"/>
                <a:lumOff val="5000"/>
              </a:schemeClr>
            </a:solidFill>
          </a:ln>
        </p:spPr>
      </p:pic>
    </p:spTree>
    <p:extLst>
      <p:ext uri="{BB962C8B-B14F-4D97-AF65-F5344CB8AC3E}">
        <p14:creationId xmlns:p14="http://schemas.microsoft.com/office/powerpoint/2010/main" val="1157563380"/>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4495800" y="2555117"/>
            <a:ext cx="2667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6600">
                <a:latin typeface="Cambria" panose="02040503050406030204" pitchFamily="18" charset="0"/>
                <a:cs typeface="Arial" charset="0"/>
              </a:rPr>
              <a:t>END</a:t>
            </a:r>
          </a:p>
        </p:txBody>
      </p:sp>
      <p:pic>
        <p:nvPicPr>
          <p:cNvPr id="8" name="Picture 2" descr="Image result for minion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1" y="3611303"/>
            <a:ext cx="2181225" cy="23431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mage result for minio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2310736"/>
            <a:ext cx="1905000" cy="1905002"/>
          </a:xfrm>
          <a:prstGeom prst="rect">
            <a:avLst/>
          </a:prstGeom>
          <a:noFill/>
          <a:extLst>
            <a:ext uri="{909E8E84-426E-40DD-AFC4-6F175D3DCCD1}">
              <a14:hiddenFill xmlns:a14="http://schemas.microsoft.com/office/drawing/2010/main">
                <a:solidFill>
                  <a:srgbClr val="FFFFFF"/>
                </a:solidFill>
              </a14:hiddenFill>
            </a:ext>
          </a:extLst>
        </p:spPr>
      </p:pic>
      <p:sp>
        <p:nvSpPr>
          <p:cNvPr id="10" name="Cloud Callout 9"/>
          <p:cNvSpPr/>
          <p:nvPr/>
        </p:nvSpPr>
        <p:spPr>
          <a:xfrm>
            <a:off x="7010400" y="533400"/>
            <a:ext cx="1714500" cy="1745064"/>
          </a:xfrm>
          <a:prstGeom prst="cloudCallout">
            <a:avLst>
              <a:gd name="adj1" fmla="val 45968"/>
              <a:gd name="adj2" fmla="val 9235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a:latin typeface="Cambria" panose="02040503050406030204" pitchFamily="18" charset="0"/>
              </a:rPr>
              <a:t>Hey! Coding is easy!</a:t>
            </a:r>
          </a:p>
        </p:txBody>
      </p:sp>
      <p:sp>
        <p:nvSpPr>
          <p:cNvPr id="4" name="Slide Number Placeholder 3"/>
          <p:cNvSpPr>
            <a:spLocks noGrp="1"/>
          </p:cNvSpPr>
          <p:nvPr>
            <p:ph type="sldNum" sz="quarter" idx="12"/>
          </p:nvPr>
        </p:nvSpPr>
        <p:spPr/>
        <p:txBody>
          <a:bodyPr/>
          <a:lstStyle/>
          <a:p>
            <a:r>
              <a:rPr lang="en-US"/>
              <a:t>Trang </a:t>
            </a:r>
            <a:fld id="{99166BD8-DA3C-4BE0-9C00-AA0485D1F6DE}" type="slidenum">
              <a:rPr lang="en-US" smtClean="0"/>
              <a:pPr/>
              <a:t>4</a:t>
            </a:fld>
            <a:endParaRPr lang="en-US"/>
          </a:p>
        </p:txBody>
      </p:sp>
    </p:spTree>
    <p:extLst>
      <p:ext uri="{BB962C8B-B14F-4D97-AF65-F5344CB8AC3E}">
        <p14:creationId xmlns:p14="http://schemas.microsoft.com/office/powerpoint/2010/main" val="4095980432"/>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2009</TotalTime>
  <Words>114</Words>
  <Application>Microsoft Office PowerPoint</Application>
  <PresentationFormat>Widescreen</PresentationFormat>
  <Paragraphs>20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Phan Ngọc Phụng</cp:lastModifiedBy>
  <cp:revision>977</cp:revision>
  <dcterms:created xsi:type="dcterms:W3CDTF">2011-04-06T04:04:31Z</dcterms:created>
  <dcterms:modified xsi:type="dcterms:W3CDTF">2021-08-28T15:27:02Z</dcterms:modified>
</cp:coreProperties>
</file>